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87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95" autoAdjust="0"/>
    <p:restoredTop sz="94575" autoAdjust="0"/>
  </p:normalViewPr>
  <p:slideViewPr>
    <p:cSldViewPr snapToGrid="0">
      <p:cViewPr>
        <p:scale>
          <a:sx n="75" d="100"/>
          <a:sy n="75" d="100"/>
        </p:scale>
        <p:origin x="-209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54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t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b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fld id="{EABCCABB-E90A-4135-B659-0F7E874398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044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19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0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4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1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0867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6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0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236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457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51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4953000" y="3429000"/>
            <a:ext cx="3886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92" name="Group 668"/>
          <p:cNvGraphicFramePr>
            <a:graphicFrameLocks noGrp="1"/>
          </p:cNvGraphicFramePr>
          <p:nvPr userDrawn="1"/>
        </p:nvGraphicFramePr>
        <p:xfrm>
          <a:off x="152400" y="152400"/>
          <a:ext cx="8839200" cy="640080"/>
        </p:xfrm>
        <a:graphic>
          <a:graphicData uri="http://schemas.openxmlformats.org/drawingml/2006/table">
            <a:tbl>
              <a:tblPr/>
              <a:tblGrid>
                <a:gridCol w="692150"/>
                <a:gridCol w="1844675"/>
                <a:gridCol w="730250"/>
                <a:gridCol w="730250"/>
                <a:gridCol w="998538"/>
                <a:gridCol w="982662"/>
                <a:gridCol w="1630363"/>
                <a:gridCol w="1230312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Due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submitted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points/Grade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/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85" name="Group 461"/>
          <p:cNvGraphicFramePr>
            <a:graphicFrameLocks noGrp="1"/>
          </p:cNvGraphicFramePr>
          <p:nvPr userDrawn="1"/>
        </p:nvGraphicFramePr>
        <p:xfrm>
          <a:off x="6172200" y="990600"/>
          <a:ext cx="2819400" cy="2651760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Please attach all scratch work to your final copy.  All work should be on another sheet of paper.  Always write in COMPLETE sentences!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“Algebra” may not be used as a strategy.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submitted work must be in your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writing or typed on a computer.  You must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 able to explain all work on your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Remember, the main idea behind these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problems is </a:t>
                      </a: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 able to explain the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process involved in problem solving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not only to get a “correct answer.”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71" name="Group 447"/>
          <p:cNvGraphicFramePr>
            <a:graphicFrameLocks noGrp="1"/>
          </p:cNvGraphicFramePr>
          <p:nvPr userDrawn="1"/>
        </p:nvGraphicFramePr>
        <p:xfrm>
          <a:off x="152400" y="2684463"/>
          <a:ext cx="5867400" cy="105156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1524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 SOLVING STRATEGIES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an organized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 picture or diagram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look for a 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make a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Guess and check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backwards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it simpler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 out or use objects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3" name="Group 639"/>
          <p:cNvGraphicFramePr>
            <a:graphicFrameLocks noGrp="1"/>
          </p:cNvGraphicFramePr>
          <p:nvPr userDrawn="1"/>
        </p:nvGraphicFramePr>
        <p:xfrm>
          <a:off x="152400" y="3822700"/>
          <a:ext cx="8839200" cy="2968752"/>
        </p:xfrm>
        <a:graphic>
          <a:graphicData uri="http://schemas.openxmlformats.org/drawingml/2006/table">
            <a:tbl>
              <a:tblPr/>
              <a:tblGrid>
                <a:gridCol w="6477000"/>
                <a:gridCol w="2362200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STATEMENT: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your OWN WORDS restate the problem providing enough details to solve the problem.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0    1    2    3    4    5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 PROCEDURE: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Solve the problem, then EXPLAIN step by step how you found the solution.  Provide DETAILS!!!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0   1   2   3   4   5   6   7   8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Show ALL your work, steps, drawings or tables.  Label and organize all work on your final copy.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0    1    2    3    4    5    6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Name the main strategy that you used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  Name one strategy that would not work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CONCLUSION: 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What is your answer?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0     1     2     3     4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Could there be other CORRECT answers to this same problem?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0          1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What 6</a:t>
                      </a:r>
                      <a:r>
                        <a:rPr kumimoji="0" lang="en-US" alt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grade (or higher) math related concept did this POW teach you or reinforce that can be used for future problems?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" y="647700"/>
            <a:ext cx="5867400" cy="1938992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 dirty="0"/>
              <a:t>Peerless Window Company puts together square windows from three kinds of units:</a:t>
            </a:r>
          </a:p>
          <a:p>
            <a:endParaRPr lang="en-US" altLang="en-US" sz="1200" dirty="0"/>
          </a:p>
          <a:p>
            <a:endParaRPr lang="en-US" altLang="en-US" sz="1200" dirty="0"/>
          </a:p>
          <a:p>
            <a:endParaRPr lang="en-US" altLang="en-US" sz="1200" dirty="0"/>
          </a:p>
          <a:p>
            <a:r>
              <a:rPr lang="en-US" altLang="en-US" sz="1200" dirty="0"/>
              <a:t>	</a:t>
            </a:r>
          </a:p>
          <a:p>
            <a:r>
              <a:rPr lang="en-US" altLang="en-US" sz="1200" dirty="0" smtClean="0"/>
              <a:t>	  Corner </a:t>
            </a:r>
            <a:r>
              <a:rPr lang="en-US" altLang="en-US" sz="1200" dirty="0"/>
              <a:t>Pane   Center Pane   Edge </a:t>
            </a:r>
            <a:r>
              <a:rPr lang="en-US" altLang="en-US" sz="1200" dirty="0" smtClean="0"/>
              <a:t>Pane</a:t>
            </a:r>
          </a:p>
          <a:p>
            <a:endParaRPr lang="en-US" altLang="en-US" sz="1200" dirty="0"/>
          </a:p>
          <a:p>
            <a:r>
              <a:rPr lang="en-US" altLang="en-US" sz="1200" dirty="0"/>
              <a:t>You have made windows that are 2x2, 3x3, 4x4, and 5x5.  A new customer comes along who wishes to make windows of all sizes.  If the customer orders a window which is </a:t>
            </a:r>
            <a:r>
              <a:rPr lang="en-US" altLang="en-US" sz="1200" i="1" dirty="0" err="1"/>
              <a:t>n</a:t>
            </a:r>
            <a:r>
              <a:rPr lang="en-US" altLang="en-US" sz="1200" dirty="0" err="1"/>
              <a:t>x</a:t>
            </a:r>
            <a:r>
              <a:rPr lang="en-US" altLang="en-US" sz="1200" i="1" dirty="0" err="1"/>
              <a:t>n</a:t>
            </a:r>
            <a:r>
              <a:rPr lang="en-US" altLang="en-US" sz="1200" i="1" dirty="0"/>
              <a:t>, </a:t>
            </a:r>
            <a:r>
              <a:rPr lang="en-US" altLang="en-US" sz="1200" dirty="0"/>
              <a:t>how many of each type of pane will you need?</a:t>
            </a:r>
            <a:endParaRPr lang="en-US" altLang="en-US" sz="1200" dirty="0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397000" y="1071096"/>
            <a:ext cx="495300" cy="478304"/>
            <a:chOff x="1200" y="960"/>
            <a:chExt cx="386" cy="384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200" y="960"/>
              <a:ext cx="386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 flipV="1">
              <a:off x="1200" y="960"/>
              <a:ext cx="0" cy="38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1200" y="960"/>
              <a:ext cx="38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206625" y="1071096"/>
            <a:ext cx="511175" cy="4783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3048001" y="1071096"/>
            <a:ext cx="495300" cy="478304"/>
            <a:chOff x="3072" y="960"/>
            <a:chExt cx="386" cy="384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3072" y="960"/>
              <a:ext cx="386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3072" y="960"/>
              <a:ext cx="0" cy="38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11449</TotalTime>
  <Words>13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109</cp:revision>
  <cp:lastPrinted>2001-04-26T02:59:36Z</cp:lastPrinted>
  <dcterms:created xsi:type="dcterms:W3CDTF">2000-09-03T02:04:07Z</dcterms:created>
  <dcterms:modified xsi:type="dcterms:W3CDTF">2014-05-03T20:54:14Z</dcterms:modified>
</cp:coreProperties>
</file>